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72" r:id="rId3"/>
    <p:sldId id="271" r:id="rId4"/>
    <p:sldId id="273" r:id="rId5"/>
    <p:sldId id="274" r:id="rId6"/>
    <p:sldId id="275" r:id="rId7"/>
    <p:sldId id="276" r:id="rId8"/>
    <p:sldId id="277" r:id="rId9"/>
    <p:sldId id="267" r:id="rId10"/>
    <p:sldId id="278" r:id="rId11"/>
    <p:sldId id="258" r:id="rId12"/>
    <p:sldId id="259" r:id="rId13"/>
    <p:sldId id="268" r:id="rId14"/>
    <p:sldId id="269" r:id="rId15"/>
    <p:sldId id="260" r:id="rId16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6EF"/>
    <a:srgbClr val="0CB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41" autoAdjust="0"/>
  </p:normalViewPr>
  <p:slideViewPr>
    <p:cSldViewPr>
      <p:cViewPr varScale="1">
        <p:scale>
          <a:sx n="98" d="100"/>
          <a:sy n="98" d="100"/>
        </p:scale>
        <p:origin x="10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0B4DB-6472-4F91-883F-E5682623684A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E6C5D-A06E-4700-AE62-C5AE6A47A8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84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DIGITAL SIGNAGE 11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(DYCZYTOL SAJNYCZ)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2011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Plik konfiguracyjny określający źródła kontent aplikacji Digital </a:t>
            </a:r>
            <a:r>
              <a:rPr lang="pl-PL" dirty="0" err="1" smtClean="0"/>
              <a:t>Signage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7033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Microsoft Speech API pozwala na definiowanie słów i zwrotów które zą rozpoznawane przez system.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96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Dostosowanie</a:t>
            </a:r>
            <a:r>
              <a:rPr lang="pl-PL" baseline="0" dirty="0" smtClean="0"/>
              <a:t> rozdzielczości jest za pomocą okna dialogowego, dostępne rozdzielczości obecnie to </a:t>
            </a:r>
            <a:r>
              <a:rPr lang="pl-PL" baseline="0" dirty="0" err="1" smtClean="0"/>
              <a:t>HD</a:t>
            </a:r>
            <a:r>
              <a:rPr lang="pl-PL" baseline="0" dirty="0" smtClean="0"/>
              <a:t> i FULL </a:t>
            </a:r>
            <a:r>
              <a:rPr lang="pl-PL" baseline="0" dirty="0" err="1" smtClean="0"/>
              <a:t>HD</a:t>
            </a:r>
            <a:r>
              <a:rPr lang="pl-PL" baseline="0" dirty="0" smtClean="0"/>
              <a:t>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723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Wykrycie użytkownika przez sensor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0203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Reprezentacja statusu</a:t>
            </a:r>
            <a:r>
              <a:rPr lang="pl-PL" baseline="0" dirty="0" smtClean="0"/>
              <a:t> użytkownika PASYWNY AKTYWNY, AKTYWNY ale w nieodpowiedniej pozycji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198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Multimedia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1825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Sterowanie zewnętrznymi aplikacjami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761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Różne galerie i karuzele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708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Rozrywka Interaktywne</a:t>
            </a:r>
            <a:r>
              <a:rPr lang="pl-PL" baseline="0" dirty="0" smtClean="0"/>
              <a:t> gry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71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Interaktywne moduły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E6C5D-A06E-4700-AE62-C5AE6A47A893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773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18C3D8-E403-498B-805F-BB490545859D}" type="datetimeFigureOut">
              <a:rPr lang="pl-PL" smtClean="0"/>
              <a:t>2015-08-05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682476D1-560A-4704-80EB-7A5866187ED8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 rot="19140000">
            <a:off x="355250" y="1059357"/>
            <a:ext cx="5648623" cy="1550087"/>
          </a:xfrm>
        </p:spPr>
        <p:txBody>
          <a:bodyPr/>
          <a:lstStyle/>
          <a:p>
            <a:r>
              <a:rPr lang="pl-PL" sz="8000" dirty="0" smtClean="0"/>
              <a:t>Digital Signage</a:t>
            </a:r>
            <a:endParaRPr lang="pl-PL" sz="80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 rot="19140000">
            <a:off x="1148747" y="2301007"/>
            <a:ext cx="6511131" cy="522929"/>
          </a:xfrm>
        </p:spPr>
        <p:txBody>
          <a:bodyPr>
            <a:normAutofit/>
          </a:bodyPr>
          <a:lstStyle/>
          <a:p>
            <a:r>
              <a:rPr lang="pl-PL" dirty="0" smtClean="0"/>
              <a:t>Aleksander Rajca / </a:t>
            </a:r>
            <a:r>
              <a:rPr lang="pl-PL" dirty="0"/>
              <a:t>Mariusz Konior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397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Plik konfiguracyjny określający źródła kontent aplikacji Digital </a:t>
            </a:r>
            <a:r>
              <a:rPr lang="pl-PL" dirty="0" err="1"/>
              <a:t>Signage</a:t>
            </a:r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1057" y="1100138"/>
            <a:ext cx="6364110" cy="3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TechnologiE WYKORZYSTANE W PROJEKCIE</a:t>
            </a:r>
            <a:endParaRPr lang="pl-PL" dirty="0"/>
          </a:p>
        </p:txBody>
      </p:sp>
      <p:pic>
        <p:nvPicPr>
          <p:cNvPr id="3" name="Picture 2" descr="http://crackall.net/wp-content/uploads/2015/04/dotnetlogo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692634" cy="25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mdlab.jp/project/kinect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2943637"/>
            <a:ext cx="42291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80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99592" y="1916832"/>
            <a:ext cx="7520940" cy="548640"/>
          </a:xfrm>
        </p:spPr>
        <p:txBody>
          <a:bodyPr/>
          <a:lstStyle/>
          <a:p>
            <a:pPr algn="ctr"/>
            <a:r>
              <a:rPr lang="pl-PL" dirty="0" smtClean="0"/>
              <a:t>DODATKOWE POMYSŁY NA WYKORZYSTANIA KINECTA I APLIKACJi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45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DRON</a:t>
            </a:r>
            <a:endParaRPr lang="pl-PL" dirty="0"/>
          </a:p>
        </p:txBody>
      </p:sp>
      <p:pic>
        <p:nvPicPr>
          <p:cNvPr id="2050" name="Picture 2" descr="Best Robotic Toys in 2014 for the Man Who Loves to be Entertained: Gadgets Ideas, Robots Toys, Schools Robots, Mechanics Machine Mili Tari, Interesting Products, Mothers Nature, Robotics Design, Remote Sense, Robots Desig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40" y="3356992"/>
            <a:ext cx="2435994" cy="16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robotshop.com/blog/en/files/bh3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3" y="1038733"/>
            <a:ext cx="2925233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rack.3.mshcdn.com/media/ZgkyMDE0LzA4LzEzL2Y1L0ZyZWVGbGlnaHQzLmI1YmE2LmpwZwpwCXRodW1iCTEyMDB4OTYwMD4/79be2e31/bd5/FreeFlight3-JumpingSum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28800"/>
            <a:ext cx="4977948" cy="280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947058"/>
            <a:ext cx="3911111" cy="2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indowsowo.pl/wp-content/uploads/2015/01/cortana_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" y="0"/>
            <a:ext cx="9128653" cy="50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5760640" cy="548640"/>
          </a:xfrm>
        </p:spPr>
        <p:txBody>
          <a:bodyPr/>
          <a:lstStyle/>
          <a:p>
            <a:r>
              <a:rPr lang="pl-PL" dirty="0" smtClean="0">
                <a:solidFill>
                  <a:srgbClr val="01B6EF"/>
                </a:solidFill>
                <a:latin typeface="Agency FB" panose="020B0503020202020204" pitchFamily="34" charset="0"/>
              </a:rPr>
              <a:t>KOMUNIKATOR GŁOSOWY</a:t>
            </a:r>
            <a:endParaRPr lang="pl-PL" dirty="0">
              <a:solidFill>
                <a:srgbClr val="01B6EF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0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131840" y="1988840"/>
            <a:ext cx="3744416" cy="548640"/>
          </a:xfrm>
        </p:spPr>
        <p:txBody>
          <a:bodyPr/>
          <a:lstStyle/>
          <a:p>
            <a:r>
              <a:rPr lang="pl-PL" dirty="0" smtClean="0"/>
              <a:t>Dziękuję za uwagę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969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Rozdzielczość (</a:t>
            </a:r>
            <a:r>
              <a:rPr lang="pl-PL" dirty="0" err="1" smtClean="0"/>
              <a:t>HD</a:t>
            </a:r>
            <a:r>
              <a:rPr lang="pl-PL" dirty="0" smtClean="0"/>
              <a:t> &amp; FULL </a:t>
            </a:r>
            <a:r>
              <a:rPr lang="pl-PL" dirty="0" err="1" smtClean="0"/>
              <a:t>HD</a:t>
            </a:r>
            <a:r>
              <a:rPr lang="pl-PL" dirty="0" smtClean="0"/>
              <a:t>)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7" y="2175669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Układ graficzny w prototypie 2.0 </a:t>
            </a:r>
            <a:br>
              <a:rPr lang="pl-PL" dirty="0" smtClean="0"/>
            </a:br>
            <a:r>
              <a:rPr lang="pl-PL" dirty="0" smtClean="0"/>
              <a:t>i wykrycie użytkownika przez sensor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1057" y="1100138"/>
            <a:ext cx="6364110" cy="3579812"/>
          </a:xfrm>
          <a:prstGeom prst="rect">
            <a:avLst/>
          </a:prstGeom>
        </p:spPr>
      </p:pic>
      <p:pic>
        <p:nvPicPr>
          <p:cNvPr id="5" name="Obraz 4"/>
          <p:cNvPicPr/>
          <p:nvPr/>
        </p:nvPicPr>
        <p:blipFill>
          <a:blip r:embed="rId4"/>
          <a:stretch>
            <a:fillRect/>
          </a:stretch>
        </p:blipFill>
        <p:spPr>
          <a:xfrm>
            <a:off x="1401057" y="1100138"/>
            <a:ext cx="6364110" cy="3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8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Reprezentacja statusu użytkownika </a:t>
            </a:r>
            <a:br>
              <a:rPr lang="pl-PL" dirty="0"/>
            </a:b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1057" y="1100138"/>
            <a:ext cx="6364110" cy="3579812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57" y="1100138"/>
            <a:ext cx="6405594" cy="3579812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77" y="1079850"/>
            <a:ext cx="6370390" cy="35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107504" y="5186009"/>
            <a:ext cx="8856984" cy="1483351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Multimedia </a:t>
            </a:r>
            <a:r>
              <a:rPr lang="pl-PL" dirty="0" smtClean="0"/>
              <a:t> i grafika (2d i 3d)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1057" y="1100138"/>
            <a:ext cx="6364110" cy="3579812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79512" y="5253007"/>
            <a:ext cx="4320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Obrazki </a:t>
            </a:r>
            <a:endParaRPr lang="pl-PL" b="1" dirty="0" smtClean="0"/>
          </a:p>
          <a:p>
            <a:r>
              <a:rPr lang="pl-PL" dirty="0" err="1" smtClean="0"/>
              <a:t>WPF</a:t>
            </a:r>
            <a:r>
              <a:rPr lang="pl-PL" dirty="0" smtClean="0"/>
              <a:t> </a:t>
            </a:r>
            <a:r>
              <a:rPr lang="pl-PL" dirty="0" err="1"/>
              <a:t>Imaging</a:t>
            </a:r>
            <a:r>
              <a:rPr lang="pl-PL" dirty="0"/>
              <a:t> zawiera kodeki dla formatów: </a:t>
            </a:r>
            <a:r>
              <a:rPr lang="pl-PL" dirty="0" err="1"/>
              <a:t>BMP</a:t>
            </a:r>
            <a:r>
              <a:rPr lang="pl-PL" dirty="0"/>
              <a:t>, </a:t>
            </a:r>
            <a:r>
              <a:rPr lang="pl-PL" dirty="0" err="1"/>
              <a:t>JPEG</a:t>
            </a:r>
            <a:r>
              <a:rPr lang="pl-PL" dirty="0"/>
              <a:t>, </a:t>
            </a:r>
            <a:r>
              <a:rPr lang="pl-PL" dirty="0" err="1"/>
              <a:t>PNG</a:t>
            </a:r>
            <a:r>
              <a:rPr lang="pl-PL" dirty="0"/>
              <a:t>, </a:t>
            </a:r>
            <a:r>
              <a:rPr lang="pl-PL" dirty="0" err="1"/>
              <a:t>TIFF</a:t>
            </a:r>
            <a:r>
              <a:rPr lang="pl-PL" dirty="0"/>
              <a:t>, Windows Media Photo, GIF i ICON </a:t>
            </a:r>
          </a:p>
        </p:txBody>
      </p:sp>
      <p:sp>
        <p:nvSpPr>
          <p:cNvPr id="6" name="Prostokąt 5"/>
          <p:cNvSpPr/>
          <p:nvPr/>
        </p:nvSpPr>
        <p:spPr>
          <a:xfrm>
            <a:off x="4726010" y="5186009"/>
            <a:ext cx="4022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 smtClean="0"/>
              <a:t>Film</a:t>
            </a:r>
          </a:p>
          <a:p>
            <a:r>
              <a:rPr lang="pl-PL" dirty="0" smtClean="0"/>
              <a:t>Wszystkie formaty odważane przez Windows Media Player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9020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Sterowanie zewnętrznymi aplikacjami 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1057" y="1100138"/>
            <a:ext cx="6364110" cy="3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3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Różne galerie i </a:t>
            </a:r>
            <a:r>
              <a:rPr lang="pl-PL" dirty="0" smtClean="0"/>
              <a:t>karuzele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12" y="836712"/>
            <a:ext cx="4992554" cy="2808312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669" y="2852936"/>
            <a:ext cx="6224014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Rozrywka </a:t>
            </a:r>
            <a:r>
              <a:rPr lang="pl-PL" dirty="0" smtClean="0"/>
              <a:t> / Interaktywne </a:t>
            </a:r>
            <a:r>
              <a:rPr lang="pl-PL" dirty="0"/>
              <a:t>gry 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628800"/>
            <a:ext cx="4788136" cy="2691110"/>
          </a:xfrm>
          <a:prstGeom prst="rect">
            <a:avLst/>
          </a:prstGeom>
        </p:spPr>
      </p:pic>
      <p:pic>
        <p:nvPicPr>
          <p:cNvPr id="6" name="Symbol zastępczy zawartości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974355"/>
            <a:ext cx="4788136" cy="269111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16" y="3278816"/>
            <a:ext cx="3780816" cy="223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Interaktywne moduły </a:t>
            </a:r>
            <a:endParaRPr lang="pl-PL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5419" y="1100138"/>
            <a:ext cx="6375386" cy="3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ąty">
  <a:themeElements>
    <a:clrScheme name="Kąty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Kąty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ą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220</TotalTime>
  <Words>184</Words>
  <Application>Microsoft Office PowerPoint</Application>
  <PresentationFormat>Pokaz na ekranie (4:3)</PresentationFormat>
  <Paragraphs>50</Paragraphs>
  <Slides>15</Slides>
  <Notes>11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3" baseType="lpstr">
      <vt:lpstr>Agency FB</vt:lpstr>
      <vt:lpstr>Arial</vt:lpstr>
      <vt:lpstr>Calibri</vt:lpstr>
      <vt:lpstr>Franklin Gothic Book</vt:lpstr>
      <vt:lpstr>Franklin Gothic Medium</vt:lpstr>
      <vt:lpstr>Tunga</vt:lpstr>
      <vt:lpstr>Wingdings</vt:lpstr>
      <vt:lpstr>Kąty</vt:lpstr>
      <vt:lpstr>Digital Signage</vt:lpstr>
      <vt:lpstr>Rozdzielczość (HD &amp; FULL HD)</vt:lpstr>
      <vt:lpstr>Układ graficzny w prototypie 2.0  i wykrycie użytkownika przez sensor</vt:lpstr>
      <vt:lpstr>Reprezentacja statusu użytkownika  </vt:lpstr>
      <vt:lpstr>Multimedia  i grafika (2d i 3d)</vt:lpstr>
      <vt:lpstr>Sterowanie zewnętrznymi aplikacjami </vt:lpstr>
      <vt:lpstr>Różne galerie i karuzele</vt:lpstr>
      <vt:lpstr>Rozrywka  / Interaktywne gry </vt:lpstr>
      <vt:lpstr>Interaktywne moduły </vt:lpstr>
      <vt:lpstr>Plik konfiguracyjny określający źródła kontent aplikacji Digital Signage </vt:lpstr>
      <vt:lpstr>TechnologiE WYKORZYSTANE W PROJEKCIE</vt:lpstr>
      <vt:lpstr>DODATKOWE POMYSŁY NA WYKORZYSTANIA KINECTA I APLIKACJi</vt:lpstr>
      <vt:lpstr>DRON</vt:lpstr>
      <vt:lpstr>KOMUNIKATOR GŁOSOWY</vt:lpstr>
      <vt:lpstr>Dziękuję za uwagę</vt:lpstr>
    </vt:vector>
  </TitlesOfParts>
  <Company>Acer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L11N</dc:title>
  <dc:creator>mate</dc:creator>
  <cp:lastModifiedBy>Mariusz Konior</cp:lastModifiedBy>
  <cp:revision>32</cp:revision>
  <dcterms:created xsi:type="dcterms:W3CDTF">2015-05-11T21:29:51Z</dcterms:created>
  <dcterms:modified xsi:type="dcterms:W3CDTF">2015-08-05T08:12:06Z</dcterms:modified>
</cp:coreProperties>
</file>